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425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13" autoAdjust="0"/>
  </p:normalViewPr>
  <p:slideViewPr>
    <p:cSldViewPr>
      <p:cViewPr varScale="1">
        <p:scale>
          <a:sx n="81" d="100"/>
          <a:sy n="81" d="100"/>
        </p:scale>
        <p:origin x="-154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57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038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737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948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519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27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902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544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7682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1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81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0F1EF-497A-4384-B2FF-65A20E033CEA}" type="datetimeFigureOut">
              <a:rPr lang="lv-LV" smtClean="0"/>
              <a:t>02.08.2018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2A034-8732-46EC-BCBB-CF5C6EA14A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814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7785" y="1335872"/>
            <a:ext cx="4894642" cy="453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Centrālās administrācijas vadītājs (izpilddirektors)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971600" y="2853056"/>
            <a:ext cx="1224136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Izglītības, kultūras un sporta pārvalde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483768" y="2853056"/>
            <a:ext cx="1152128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Attīstības  un būvniecības pārvalde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3995936" y="2853056"/>
            <a:ext cx="1224136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Īpašumu pārvalde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5580112" y="2853056"/>
            <a:ext cx="1152128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pārvalde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092280" y="2853056"/>
            <a:ext cx="1152128" cy="7703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Administratīvā pārvalde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092281" y="4134557"/>
            <a:ext cx="11521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Dzimtsarakstu nodaļa</a:t>
            </a: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>
          <a:xfrm flipV="1">
            <a:off x="2627786" y="1966745"/>
            <a:ext cx="4363844" cy="9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2141730" y="1966744"/>
            <a:ext cx="486056" cy="886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3347864" y="1966744"/>
            <a:ext cx="216024" cy="886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19" idx="0"/>
          </p:cNvCxnSpPr>
          <p:nvPr/>
        </p:nvCxnSpPr>
        <p:spPr>
          <a:xfrm flipV="1">
            <a:off x="4608004" y="2007474"/>
            <a:ext cx="0" cy="845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stCxn id="120" idx="0"/>
          </p:cNvCxnSpPr>
          <p:nvPr/>
        </p:nvCxnSpPr>
        <p:spPr>
          <a:xfrm flipH="1" flipV="1">
            <a:off x="5868146" y="2007474"/>
            <a:ext cx="288030" cy="845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2483768" y="4188192"/>
            <a:ext cx="1152128" cy="738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Būvvalde</a:t>
            </a:r>
          </a:p>
        </p:txBody>
      </p:sp>
      <p:cxnSp>
        <p:nvCxnSpPr>
          <p:cNvPr id="268" name="Straight Connector 267"/>
          <p:cNvCxnSpPr/>
          <p:nvPr/>
        </p:nvCxnSpPr>
        <p:spPr>
          <a:xfrm>
            <a:off x="6991630" y="1966744"/>
            <a:ext cx="540061" cy="907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950978" y="285305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cxnSpLocks/>
          </p:cNvCxnSpPr>
          <p:nvPr/>
        </p:nvCxnSpPr>
        <p:spPr>
          <a:xfrm>
            <a:off x="7950978" y="432440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="" xmlns:a16="http://schemas.microsoft.com/office/drawing/2014/main" id="{56586EED-658C-4B76-9F36-CCBD11D9C9B2}"/>
              </a:ext>
            </a:extLst>
          </p:cNvPr>
          <p:cNvCxnSpPr/>
          <p:nvPr/>
        </p:nvCxnSpPr>
        <p:spPr>
          <a:xfrm>
            <a:off x="4597271" y="1545805"/>
            <a:ext cx="3898" cy="420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ctor: Elbow 264">
            <a:extLst>
              <a:ext uri="{FF2B5EF4-FFF2-40B4-BE49-F238E27FC236}">
                <a16:creationId xmlns="" xmlns:a16="http://schemas.microsoft.com/office/drawing/2014/main" id="{B810AF90-165C-4B26-AE62-7A0FD384DB21}"/>
              </a:ext>
            </a:extLst>
          </p:cNvPr>
          <p:cNvCxnSpPr>
            <a:stCxn id="4" idx="1"/>
          </p:cNvCxnSpPr>
          <p:nvPr/>
        </p:nvCxnSpPr>
        <p:spPr>
          <a:xfrm rot="10800000">
            <a:off x="2174991" y="1335873"/>
            <a:ext cx="452794" cy="22652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ctor: Elbow 268">
            <a:extLst>
              <a:ext uri="{FF2B5EF4-FFF2-40B4-BE49-F238E27FC236}">
                <a16:creationId xmlns="" xmlns:a16="http://schemas.microsoft.com/office/drawing/2014/main" id="{B7D14A9C-1069-42CE-B371-3EDFBE9CED91}"/>
              </a:ext>
            </a:extLst>
          </p:cNvPr>
          <p:cNvCxnSpPr>
            <a:stCxn id="4" idx="1"/>
          </p:cNvCxnSpPr>
          <p:nvPr/>
        </p:nvCxnSpPr>
        <p:spPr>
          <a:xfrm rot="10800000" flipV="1">
            <a:off x="2174991" y="1562392"/>
            <a:ext cx="452795" cy="61619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6EF6FCE-211B-42E4-95E8-AC3223E7F0D0}"/>
              </a:ext>
            </a:extLst>
          </p:cNvPr>
          <p:cNvSpPr txBox="1"/>
          <p:nvPr/>
        </p:nvSpPr>
        <p:spPr>
          <a:xfrm>
            <a:off x="5769133" y="260648"/>
            <a:ext cx="2907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Pielikums </a:t>
            </a:r>
          </a:p>
          <a:p>
            <a:pPr algn="r"/>
            <a:r>
              <a:rPr lang="lv-LV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Ķekavas novada pašvaldības iestādes ’’Centrālā administrācija ’’Ķekavas novada pašvaldība’’’’ nolikumam</a:t>
            </a:r>
          </a:p>
        </p:txBody>
      </p:sp>
      <p:cxnSp>
        <p:nvCxnSpPr>
          <p:cNvPr id="254" name="Straight Connector 253"/>
          <p:cNvCxnSpPr>
            <a:stCxn id="177" idx="0"/>
            <a:endCxn id="114" idx="2"/>
          </p:cNvCxnSpPr>
          <p:nvPr/>
        </p:nvCxnSpPr>
        <p:spPr>
          <a:xfrm flipV="1">
            <a:off x="3059832" y="3623404"/>
            <a:ext cx="0" cy="564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141" idx="0"/>
            <a:endCxn id="121" idx="2"/>
          </p:cNvCxnSpPr>
          <p:nvPr/>
        </p:nvCxnSpPr>
        <p:spPr>
          <a:xfrm flipH="1" flipV="1">
            <a:off x="7668344" y="3623404"/>
            <a:ext cx="1" cy="511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Rectangle 275"/>
          <p:cNvSpPr/>
          <p:nvPr/>
        </p:nvSpPr>
        <p:spPr>
          <a:xfrm>
            <a:off x="753446" y="1870490"/>
            <a:ext cx="1388284" cy="559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Daugmales pagasta pārvaldnieks</a:t>
            </a: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753446" y="1091645"/>
            <a:ext cx="1388284" cy="579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Baložu pilsētas pārvaldnieks</a:t>
            </a:r>
            <a:endParaRPr lang="lv-LV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1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45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Viktorija Belova</dc:creator>
  <cp:lastModifiedBy>Vija Milbrete</cp:lastModifiedBy>
  <cp:revision>50</cp:revision>
  <cp:lastPrinted>2018-07-23T06:01:01Z</cp:lastPrinted>
  <dcterms:created xsi:type="dcterms:W3CDTF">2018-04-10T07:17:47Z</dcterms:created>
  <dcterms:modified xsi:type="dcterms:W3CDTF">2018-08-02T15:25:42Z</dcterms:modified>
</cp:coreProperties>
</file>