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87425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513" autoAdjust="0"/>
  </p:normalViewPr>
  <p:slideViewPr>
    <p:cSldViewPr>
      <p:cViewPr varScale="1">
        <p:scale>
          <a:sx n="49" d="100"/>
          <a:sy n="49" d="100"/>
        </p:scale>
        <p:origin x="1313" y="2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0F1EF-497A-4384-B2FF-65A20E033CEA}" type="datetimeFigureOut">
              <a:rPr lang="lv-LV" smtClean="0"/>
              <a:t>13.07.2021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2A034-8732-46EC-BCBB-CF5C6EA14AF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25783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0F1EF-497A-4384-B2FF-65A20E033CEA}" type="datetimeFigureOut">
              <a:rPr lang="lv-LV" smtClean="0"/>
              <a:t>13.07.2021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2A034-8732-46EC-BCBB-CF5C6EA14AF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20386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0F1EF-497A-4384-B2FF-65A20E033CEA}" type="datetimeFigureOut">
              <a:rPr lang="lv-LV" smtClean="0"/>
              <a:t>13.07.2021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2A034-8732-46EC-BCBB-CF5C6EA14AF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27372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0F1EF-497A-4384-B2FF-65A20E033CEA}" type="datetimeFigureOut">
              <a:rPr lang="lv-LV" smtClean="0"/>
              <a:t>13.07.2021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2A034-8732-46EC-BCBB-CF5C6EA14AF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09489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0F1EF-497A-4384-B2FF-65A20E033CEA}" type="datetimeFigureOut">
              <a:rPr lang="lv-LV" smtClean="0"/>
              <a:t>13.07.2021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2A034-8732-46EC-BCBB-CF5C6EA14AF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75193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0F1EF-497A-4384-B2FF-65A20E033CEA}" type="datetimeFigureOut">
              <a:rPr lang="lv-LV" smtClean="0"/>
              <a:t>13.07.2021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2A034-8732-46EC-BCBB-CF5C6EA14AF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12777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0F1EF-497A-4384-B2FF-65A20E033CEA}" type="datetimeFigureOut">
              <a:rPr lang="lv-LV" smtClean="0"/>
              <a:t>13.07.2021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2A034-8732-46EC-BCBB-CF5C6EA14AF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89021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0F1EF-497A-4384-B2FF-65A20E033CEA}" type="datetimeFigureOut">
              <a:rPr lang="lv-LV" smtClean="0"/>
              <a:t>13.07.2021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2A034-8732-46EC-BCBB-CF5C6EA14AF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65444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0F1EF-497A-4384-B2FF-65A20E033CEA}" type="datetimeFigureOut">
              <a:rPr lang="lv-LV" smtClean="0"/>
              <a:t>13.07.2021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2A034-8732-46EC-BCBB-CF5C6EA14AF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76823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0F1EF-497A-4384-B2FF-65A20E033CEA}" type="datetimeFigureOut">
              <a:rPr lang="lv-LV" smtClean="0"/>
              <a:t>13.07.2021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2A034-8732-46EC-BCBB-CF5C6EA14AF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619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0F1EF-497A-4384-B2FF-65A20E033CEA}" type="datetimeFigureOut">
              <a:rPr lang="lv-LV" smtClean="0"/>
              <a:t>13.07.2021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2A034-8732-46EC-BCBB-CF5C6EA14AF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2812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50F1EF-497A-4384-B2FF-65A20E033CEA}" type="datetimeFigureOut">
              <a:rPr lang="lv-LV" smtClean="0"/>
              <a:t>13.07.2021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2A034-8732-46EC-BCBB-CF5C6EA14AF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78148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627785" y="1335872"/>
            <a:ext cx="4894642" cy="453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Centrālās administrācijas vadītājs (izpilddirektors)</a:t>
            </a:r>
          </a:p>
        </p:txBody>
      </p:sp>
      <p:sp>
        <p:nvSpPr>
          <p:cNvPr id="113" name="Rectangle 112"/>
          <p:cNvSpPr/>
          <p:nvPr/>
        </p:nvSpPr>
        <p:spPr>
          <a:xfrm>
            <a:off x="971600" y="2853056"/>
            <a:ext cx="1224136" cy="77034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Izglītības, kultūras un sporta pārvalde</a:t>
            </a:r>
          </a:p>
        </p:txBody>
      </p:sp>
      <p:sp>
        <p:nvSpPr>
          <p:cNvPr id="114" name="Rectangle 113"/>
          <p:cNvSpPr/>
          <p:nvPr/>
        </p:nvSpPr>
        <p:spPr>
          <a:xfrm>
            <a:off x="2483768" y="2853056"/>
            <a:ext cx="1152128" cy="77034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Attīstības  un būvniecības pārvalde</a:t>
            </a:r>
          </a:p>
        </p:txBody>
      </p:sp>
      <p:sp>
        <p:nvSpPr>
          <p:cNvPr id="119" name="Rectangle 118"/>
          <p:cNvSpPr/>
          <p:nvPr/>
        </p:nvSpPr>
        <p:spPr>
          <a:xfrm>
            <a:off x="3995936" y="2853056"/>
            <a:ext cx="1224136" cy="77034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Īpašumu pārvalde</a:t>
            </a:r>
          </a:p>
        </p:txBody>
      </p:sp>
      <p:sp>
        <p:nvSpPr>
          <p:cNvPr id="120" name="Rectangle 119"/>
          <p:cNvSpPr/>
          <p:nvPr/>
        </p:nvSpPr>
        <p:spPr>
          <a:xfrm>
            <a:off x="5580112" y="2853056"/>
            <a:ext cx="1152128" cy="77034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Finanšu pārvalde</a:t>
            </a:r>
          </a:p>
        </p:txBody>
      </p:sp>
      <p:sp>
        <p:nvSpPr>
          <p:cNvPr id="121" name="Rectangle 120"/>
          <p:cNvSpPr/>
          <p:nvPr/>
        </p:nvSpPr>
        <p:spPr>
          <a:xfrm>
            <a:off x="7092280" y="2853056"/>
            <a:ext cx="1152128" cy="77034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Administratīvā pārvalde</a:t>
            </a:r>
          </a:p>
        </p:txBody>
      </p:sp>
      <p:sp>
        <p:nvSpPr>
          <p:cNvPr id="141" name="Rectangle 140"/>
          <p:cNvSpPr/>
          <p:nvPr/>
        </p:nvSpPr>
        <p:spPr>
          <a:xfrm>
            <a:off x="7092281" y="4134557"/>
            <a:ext cx="1152128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Dzimtsarakstu nodaļa</a:t>
            </a:r>
          </a:p>
        </p:txBody>
      </p:sp>
      <p:cxnSp>
        <p:nvCxnSpPr>
          <p:cNvPr id="143" name="Straight Connector 142"/>
          <p:cNvCxnSpPr>
            <a:cxnSpLocks/>
          </p:cNvCxnSpPr>
          <p:nvPr/>
        </p:nvCxnSpPr>
        <p:spPr>
          <a:xfrm flipV="1">
            <a:off x="2627786" y="1966745"/>
            <a:ext cx="4363844" cy="99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/>
          <p:nvPr/>
        </p:nvCxnSpPr>
        <p:spPr>
          <a:xfrm flipH="1">
            <a:off x="2141730" y="1966744"/>
            <a:ext cx="486056" cy="886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/>
          <p:nvPr/>
        </p:nvCxnSpPr>
        <p:spPr>
          <a:xfrm flipH="1">
            <a:off x="3347864" y="1966744"/>
            <a:ext cx="216024" cy="886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19" idx="0"/>
          </p:cNvCxnSpPr>
          <p:nvPr/>
        </p:nvCxnSpPr>
        <p:spPr>
          <a:xfrm flipV="1">
            <a:off x="4608004" y="2007474"/>
            <a:ext cx="0" cy="8455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Connector 171"/>
          <p:cNvCxnSpPr>
            <a:stCxn id="120" idx="0"/>
          </p:cNvCxnSpPr>
          <p:nvPr/>
        </p:nvCxnSpPr>
        <p:spPr>
          <a:xfrm flipH="1" flipV="1">
            <a:off x="5868146" y="2007474"/>
            <a:ext cx="288030" cy="8455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7" name="Rectangle 176"/>
          <p:cNvSpPr/>
          <p:nvPr/>
        </p:nvSpPr>
        <p:spPr>
          <a:xfrm>
            <a:off x="2483768" y="4188192"/>
            <a:ext cx="1152128" cy="7384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Būvvalde</a:t>
            </a:r>
          </a:p>
        </p:txBody>
      </p:sp>
      <p:cxnSp>
        <p:nvCxnSpPr>
          <p:cNvPr id="268" name="Straight Connector 267"/>
          <p:cNvCxnSpPr/>
          <p:nvPr/>
        </p:nvCxnSpPr>
        <p:spPr>
          <a:xfrm>
            <a:off x="6991630" y="1966744"/>
            <a:ext cx="540061" cy="9070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7950978" y="2853056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Straight Connector 239"/>
          <p:cNvCxnSpPr>
            <a:cxnSpLocks/>
          </p:cNvCxnSpPr>
          <p:nvPr/>
        </p:nvCxnSpPr>
        <p:spPr>
          <a:xfrm>
            <a:off x="7950978" y="4324407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56586EED-658C-4B76-9F36-CCBD11D9C9B2}"/>
              </a:ext>
            </a:extLst>
          </p:cNvPr>
          <p:cNvCxnSpPr/>
          <p:nvPr/>
        </p:nvCxnSpPr>
        <p:spPr>
          <a:xfrm>
            <a:off x="4597271" y="1545805"/>
            <a:ext cx="3898" cy="4209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Connector: Elbow 264">
            <a:extLst>
              <a:ext uri="{FF2B5EF4-FFF2-40B4-BE49-F238E27FC236}">
                <a16:creationId xmlns:a16="http://schemas.microsoft.com/office/drawing/2014/main" id="{B810AF90-165C-4B26-AE62-7A0FD384DB21}"/>
              </a:ext>
            </a:extLst>
          </p:cNvPr>
          <p:cNvCxnSpPr>
            <a:cxnSpLocks/>
          </p:cNvCxnSpPr>
          <p:nvPr/>
        </p:nvCxnSpPr>
        <p:spPr>
          <a:xfrm rot="10800000">
            <a:off x="2174991" y="1327577"/>
            <a:ext cx="452794" cy="226521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Connector: Elbow 268">
            <a:extLst>
              <a:ext uri="{FF2B5EF4-FFF2-40B4-BE49-F238E27FC236}">
                <a16:creationId xmlns:a16="http://schemas.microsoft.com/office/drawing/2014/main" id="{B7D14A9C-1069-42CE-B371-3EDFBE9CED91}"/>
              </a:ext>
            </a:extLst>
          </p:cNvPr>
          <p:cNvCxnSpPr>
            <a:stCxn id="4" idx="1"/>
          </p:cNvCxnSpPr>
          <p:nvPr/>
        </p:nvCxnSpPr>
        <p:spPr>
          <a:xfrm rot="10800000" flipV="1">
            <a:off x="2174991" y="1562392"/>
            <a:ext cx="452795" cy="616197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26EF6FCE-211B-42E4-95E8-AC3223E7F0D0}"/>
              </a:ext>
            </a:extLst>
          </p:cNvPr>
          <p:cNvSpPr txBox="1"/>
          <p:nvPr/>
        </p:nvSpPr>
        <p:spPr>
          <a:xfrm>
            <a:off x="5769133" y="260648"/>
            <a:ext cx="29073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lv-LV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Pielikums </a:t>
            </a:r>
          </a:p>
          <a:p>
            <a:pPr algn="r"/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Ķekavas novada pašvaldības iestādes ’’Ķekavas novada centrālā administrācija" nolikumam</a:t>
            </a:r>
          </a:p>
        </p:txBody>
      </p:sp>
      <p:cxnSp>
        <p:nvCxnSpPr>
          <p:cNvPr id="254" name="Straight Connector 253"/>
          <p:cNvCxnSpPr>
            <a:stCxn id="177" idx="0"/>
            <a:endCxn id="114" idx="2"/>
          </p:cNvCxnSpPr>
          <p:nvPr/>
        </p:nvCxnSpPr>
        <p:spPr>
          <a:xfrm flipV="1">
            <a:off x="3059832" y="3623404"/>
            <a:ext cx="0" cy="5647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Straight Connector 259"/>
          <p:cNvCxnSpPr>
            <a:stCxn id="141" idx="0"/>
            <a:endCxn id="121" idx="2"/>
          </p:cNvCxnSpPr>
          <p:nvPr/>
        </p:nvCxnSpPr>
        <p:spPr>
          <a:xfrm flipH="1" flipV="1">
            <a:off x="7668344" y="3623404"/>
            <a:ext cx="1" cy="5111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" name="Rectangle 275"/>
          <p:cNvSpPr/>
          <p:nvPr/>
        </p:nvSpPr>
        <p:spPr>
          <a:xfrm>
            <a:off x="807452" y="2125220"/>
            <a:ext cx="1388284" cy="559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Daugmales pagasta pārvalde</a:t>
            </a:r>
          </a:p>
        </p:txBody>
      </p:sp>
      <p:sp>
        <p:nvSpPr>
          <p:cNvPr id="277" name="Rectangle 276"/>
          <p:cNvSpPr/>
          <p:nvPr/>
        </p:nvSpPr>
        <p:spPr>
          <a:xfrm>
            <a:off x="780449" y="1449495"/>
            <a:ext cx="1388284" cy="579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Baložu pilsētas pārvalde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F47BBB90-35DD-4CF9-8760-FB71FA5E7CDB}"/>
              </a:ext>
            </a:extLst>
          </p:cNvPr>
          <p:cNvCxnSpPr>
            <a:cxnSpLocks/>
          </p:cNvCxnSpPr>
          <p:nvPr/>
        </p:nvCxnSpPr>
        <p:spPr>
          <a:xfrm>
            <a:off x="2183576" y="1756274"/>
            <a:ext cx="20118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>
            <a:extLst>
              <a:ext uri="{FF2B5EF4-FFF2-40B4-BE49-F238E27FC236}">
                <a16:creationId xmlns:a16="http://schemas.microsoft.com/office/drawing/2014/main" id="{267D13B1-492F-4529-B6CB-6E1FA4182918}"/>
              </a:ext>
            </a:extLst>
          </p:cNvPr>
          <p:cNvSpPr/>
          <p:nvPr/>
        </p:nvSpPr>
        <p:spPr>
          <a:xfrm>
            <a:off x="774403" y="781266"/>
            <a:ext cx="1388284" cy="579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Baldones pilsētas pārvalde</a:t>
            </a:r>
          </a:p>
        </p:txBody>
      </p:sp>
    </p:spTree>
    <p:extLst>
      <p:ext uri="{BB962C8B-B14F-4D97-AF65-F5344CB8AC3E}">
        <p14:creationId xmlns:p14="http://schemas.microsoft.com/office/powerpoint/2010/main" val="4684159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535</TotalTime>
  <Words>46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Viktorija Belova</dc:creator>
  <cp:lastModifiedBy>Vija Milbrete</cp:lastModifiedBy>
  <cp:revision>52</cp:revision>
  <cp:lastPrinted>2018-07-23T06:01:01Z</cp:lastPrinted>
  <dcterms:created xsi:type="dcterms:W3CDTF">2018-04-10T07:17:47Z</dcterms:created>
  <dcterms:modified xsi:type="dcterms:W3CDTF">2021-07-13T10:22:56Z</dcterms:modified>
</cp:coreProperties>
</file>