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4" r:id="rId9"/>
    <p:sldId id="263" r:id="rId10"/>
    <p:sldId id="265" r:id="rId11"/>
    <p:sldId id="261" r:id="rId12"/>
    <p:sldId id="266" r:id="rId13"/>
    <p:sldId id="262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F90D"/>
    <a:srgbClr val="D4FBAD"/>
    <a:srgbClr val="6A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80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6AEDF4"/>
            </a:gs>
            <a:gs pos="75000">
              <a:schemeClr val="bg1"/>
            </a:gs>
            <a:gs pos="81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2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5.wdp"/><Relationship Id="rId4" Type="http://schemas.openxmlformats.org/officeDocument/2006/relationships/image" Target="../media/image20.jpeg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9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21.wdp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7.wdp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4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763000" cy="3810000"/>
          </a:xfrm>
        </p:spPr>
        <p:txBody>
          <a:bodyPr/>
          <a:lstStyle/>
          <a:p>
            <a:pPr algn="ctr"/>
            <a:r>
              <a:rPr lang="lv-LV" sz="2000" dirty="0">
                <a:solidFill>
                  <a:schemeClr val="tx2">
                    <a:lumMod val="50000"/>
                  </a:schemeClr>
                </a:solidFill>
              </a:rPr>
              <a:t>Ķekavas novada pašvaldības </a:t>
            </a:r>
            <a: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  <a:t>pirmsskolas</a:t>
            </a:r>
            <a:r>
              <a:rPr lang="lv-LV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  <a:t>izglītības </a:t>
            </a:r>
            <a:r>
              <a:rPr lang="lv-LV" sz="2000" dirty="0">
                <a:solidFill>
                  <a:schemeClr val="tx2">
                    <a:lumMod val="50000"/>
                  </a:schemeClr>
                </a:solidFill>
              </a:rPr>
              <a:t>iestāde „Zvaigznīte</a:t>
            </a:r>
            <a: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br>
              <a:rPr lang="lv-LV" sz="2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0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br>
              <a:rPr lang="lv-LV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Ceļojums Eiropā</a:t>
            </a:r>
            <a:b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Tematiskais pasākums  </a:t>
            </a: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„</a:t>
            </a: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Notikums Brēmenē</a:t>
            </a: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endParaRPr lang="lv-LV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777380"/>
            <a:ext cx="8382000" cy="192822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PII „Zvaigznīte”metodiķe</a:t>
            </a:r>
          </a:p>
          <a:p>
            <a:pPr algn="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Irita Serga    </a:t>
            </a:r>
          </a:p>
          <a:p>
            <a:pPr algn="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r"/>
            <a:r>
              <a:rPr lang="lv-LV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lv-LV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lv-LV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Ķekava</a:t>
            </a:r>
          </a:p>
          <a:p>
            <a:pPr algn="ctr"/>
            <a:r>
              <a:rPr lang="lv-LV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2015</a:t>
            </a:r>
            <a:endParaRPr lang="lv-LV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57242" y="457200"/>
            <a:ext cx="3791158" cy="924475"/>
          </a:xfrm>
        </p:spPr>
        <p:txBody>
          <a:bodyPr/>
          <a:lstStyle/>
          <a:p>
            <a:r>
              <a:rPr lang="lv-LV" dirty="0" smtClean="0"/>
              <a:t>Nacionālie tērpi</a:t>
            </a:r>
            <a:endParaRPr lang="lv-LV" dirty="0"/>
          </a:p>
        </p:txBody>
      </p:sp>
      <p:pic>
        <p:nvPicPr>
          <p:cNvPr id="3074" name="Picture 2" descr="C:\Users\PKC\Documents\tērpi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02"/>
          <a:stretch/>
        </p:blipFill>
        <p:spPr bwMode="auto">
          <a:xfrm>
            <a:off x="228600" y="1752600"/>
            <a:ext cx="238793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KC\Documents\terpi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2"/>
          <a:stretch/>
        </p:blipFill>
        <p:spPr bwMode="auto">
          <a:xfrm>
            <a:off x="3062785" y="1803400"/>
            <a:ext cx="2890198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PKC\Documents\tirgus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5" r="43128" b="31870"/>
          <a:stretch/>
        </p:blipFill>
        <p:spPr bwMode="auto">
          <a:xfrm>
            <a:off x="6248400" y="1690986"/>
            <a:ext cx="2362200" cy="465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4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6305758" cy="924475"/>
          </a:xfrm>
        </p:spPr>
        <p:txBody>
          <a:bodyPr/>
          <a:lstStyle/>
          <a:p>
            <a:r>
              <a:rPr lang="lv-LV" sz="2600" b="1" dirty="0"/>
              <a:t>Vācu dziesmas un ungāru dejas</a:t>
            </a:r>
            <a:br>
              <a:rPr lang="lv-LV" sz="2600" b="1" dirty="0"/>
            </a:b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01157" cy="2993239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 </a:t>
            </a:r>
          </a:p>
          <a:p>
            <a:r>
              <a:rPr lang="lv-LV" sz="2400" dirty="0" smtClean="0"/>
              <a:t>Rotaļa </a:t>
            </a:r>
            <a:r>
              <a:rPr lang="lv-LV" sz="2400" dirty="0"/>
              <a:t>„Dornroschen war ein schones Kind </a:t>
            </a:r>
            <a:r>
              <a:rPr lang="lv-LV" sz="2400" dirty="0" smtClean="0"/>
              <a:t>”.</a:t>
            </a:r>
            <a:endParaRPr lang="lv-LV" sz="2400" dirty="0"/>
          </a:p>
          <a:p>
            <a:r>
              <a:rPr lang="lv-LV" sz="2400" dirty="0" smtClean="0"/>
              <a:t>Vācu valsis.</a:t>
            </a:r>
            <a:endParaRPr lang="lv-LV" sz="2400" dirty="0"/>
          </a:p>
          <a:p>
            <a:r>
              <a:rPr lang="lv-LV" sz="2400" dirty="0" smtClean="0"/>
              <a:t>Ungāru </a:t>
            </a:r>
            <a:r>
              <a:rPr lang="lv-LV" sz="2400" dirty="0"/>
              <a:t>čikošu dejas.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5735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457432" y="139249"/>
            <a:ext cx="5594445" cy="609600"/>
          </a:xfrm>
        </p:spPr>
        <p:txBody>
          <a:bodyPr/>
          <a:lstStyle/>
          <a:p>
            <a:r>
              <a:rPr lang="lv-LV" sz="2600" dirty="0" smtClean="0"/>
              <a:t>Vācu dziesmas un ungāru dejas</a:t>
            </a:r>
            <a:endParaRPr lang="lv-LV" sz="2600" dirty="0"/>
          </a:p>
        </p:txBody>
      </p:sp>
      <p:pic>
        <p:nvPicPr>
          <p:cNvPr id="4098" name="Picture 2" descr="C:\Users\PKC\Documents\deja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9" y="4190999"/>
            <a:ext cx="3773449" cy="239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KC\Documents\tirgu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736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KC\Documents\dejas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9999"/>
            <a:ext cx="3695700" cy="277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KC\Documents\dejas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695700" cy="277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1"/>
            <a:ext cx="7125113" cy="685800"/>
          </a:xfrm>
        </p:spPr>
        <p:txBody>
          <a:bodyPr/>
          <a:lstStyle/>
          <a:p>
            <a:r>
              <a:rPr lang="lv-LV" dirty="0"/>
              <a:t>Vācu dziesmas un ungāru dejas</a:t>
            </a:r>
          </a:p>
        </p:txBody>
      </p:sp>
      <p:pic>
        <p:nvPicPr>
          <p:cNvPr id="5122" name="Picture 2" descr="C:\Users\PKC\Documents\deja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6843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KC\Documents\deja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0239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KC\Documents\dejas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8" y="797257"/>
            <a:ext cx="4403642" cy="5871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4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4934158" cy="762000"/>
          </a:xfrm>
        </p:spPr>
        <p:txBody>
          <a:bodyPr/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Radošo darbu izstādes</a:t>
            </a:r>
            <a:br>
              <a:rPr lang="lv-LV" dirty="0" smtClean="0"/>
            </a:b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85800" y="1524000"/>
            <a:ext cx="7125112" cy="220979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lv-LV" sz="2400" dirty="0"/>
              <a:t>vācu un ungāru pasaku tēmu izmantošana zīmēšanā</a:t>
            </a:r>
            <a:r>
              <a:rPr lang="lv-LV" sz="2400" dirty="0" smtClean="0"/>
              <a:t>, veidošanā, rokdarbos </a:t>
            </a:r>
            <a:r>
              <a:rPr lang="lv-LV" sz="2400" dirty="0"/>
              <a:t>u.c.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5969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/>
          <a:lstStyle/>
          <a:p>
            <a:r>
              <a:rPr lang="lv-LV" dirty="0" smtClean="0"/>
              <a:t>            Radošo darbu izstāde</a:t>
            </a:r>
            <a:br>
              <a:rPr lang="lv-LV" dirty="0" smtClean="0"/>
            </a:br>
            <a:r>
              <a:rPr lang="lv-LV" sz="2000" dirty="0" smtClean="0"/>
              <a:t>Ungāru </a:t>
            </a:r>
            <a:r>
              <a:rPr lang="lv-LV" sz="2000" dirty="0"/>
              <a:t>tautas </a:t>
            </a:r>
            <a:r>
              <a:rPr lang="lv-LV" sz="2000" dirty="0" smtClean="0"/>
              <a:t>pasaka  </a:t>
            </a:r>
            <a:r>
              <a:rPr lang="lv-LV" sz="2000" dirty="0"/>
              <a:t>„Divi badīgi lācēni” </a:t>
            </a:r>
          </a:p>
        </p:txBody>
      </p:sp>
      <p:pic>
        <p:nvPicPr>
          <p:cNvPr id="3074" name="Picture 2" descr="Madara 4 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671047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3075" name="Picture 3" descr="Mar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6" y="4024089"/>
            <a:ext cx="3683760" cy="267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MG_31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96" y="1143000"/>
            <a:ext cx="4202548" cy="559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13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90600" y="30707"/>
            <a:ext cx="7125113" cy="924475"/>
          </a:xfrm>
        </p:spPr>
        <p:txBody>
          <a:bodyPr/>
          <a:lstStyle/>
          <a:p>
            <a:pPr algn="ctr"/>
            <a:r>
              <a:rPr lang="lv-LV" dirty="0" smtClean="0"/>
              <a:t>Radošo darbu izstāde</a:t>
            </a:r>
            <a:endParaRPr lang="lv-LV" dirty="0"/>
          </a:p>
        </p:txBody>
      </p:sp>
      <p:pic>
        <p:nvPicPr>
          <p:cNvPr id="4098" name="Picture 2" descr="C:\Users\PKC\Documents\darb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9547"/>
            <a:ext cx="7467600" cy="560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04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990600"/>
            <a:ext cx="4800600" cy="1524000"/>
          </a:xfrm>
        </p:spPr>
        <p:txBody>
          <a:bodyPr/>
          <a:lstStyle/>
          <a:p>
            <a:pPr algn="ctr"/>
            <a:r>
              <a:rPr lang="lv-LV" dirty="0" smtClean="0"/>
              <a:t>Radošo darbu izstāde</a:t>
            </a:r>
            <a:br>
              <a:rPr lang="lv-LV" dirty="0" smtClean="0"/>
            </a:br>
            <a:r>
              <a:rPr lang="lv-LV" sz="2400" dirty="0"/>
              <a:t/>
            </a:r>
            <a:br>
              <a:rPr lang="lv-LV" sz="2400" dirty="0"/>
            </a:br>
            <a:r>
              <a:rPr lang="lv-LV" sz="2400" dirty="0" smtClean="0"/>
              <a:t>Sniegbaltīte un septiņi rūķīši</a:t>
            </a:r>
            <a:endParaRPr lang="lv-LV" dirty="0"/>
          </a:p>
        </p:txBody>
      </p:sp>
      <p:pic>
        <p:nvPicPr>
          <p:cNvPr id="5122" name="Picture 2" descr="C:\Users\PKC\Documents\darb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KC\Documents\darbi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257675" cy="567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47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46654" cy="924475"/>
          </a:xfrm>
        </p:spPr>
        <p:txBody>
          <a:bodyPr/>
          <a:lstStyle/>
          <a:p>
            <a:pPr algn="ctr"/>
            <a:r>
              <a:rPr lang="lv-LV" dirty="0" smtClean="0"/>
              <a:t>Radošo darbu izstāde</a:t>
            </a:r>
            <a:endParaRPr lang="lv-LV" dirty="0"/>
          </a:p>
        </p:txBody>
      </p:sp>
      <p:pic>
        <p:nvPicPr>
          <p:cNvPr id="6146" name="Picture 2" descr="C:\Users\PKC\Documents\bil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0" y="787825"/>
            <a:ext cx="3886199" cy="291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KC\Documents\bild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8348"/>
            <a:ext cx="4147868" cy="2713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KC\Documents\bild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0" y="3754646"/>
            <a:ext cx="4050875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KC\Documents\bilde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1296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22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990600"/>
            <a:ext cx="4724400" cy="685800"/>
          </a:xfrm>
        </p:spPr>
        <p:txBody>
          <a:bodyPr/>
          <a:lstStyle/>
          <a:p>
            <a:pPr algn="ctr"/>
            <a:r>
              <a:rPr lang="lv-LV" dirty="0" smtClean="0"/>
              <a:t>Radošo darbu izstāde</a:t>
            </a:r>
            <a:endParaRPr lang="lv-LV" dirty="0"/>
          </a:p>
        </p:txBody>
      </p:sp>
      <p:pic>
        <p:nvPicPr>
          <p:cNvPr id="1026" name="Picture 2" descr="C:\Users\Skolotajs\Documents\003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9" y="2533291"/>
            <a:ext cx="4761781" cy="357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olotajs\Documents\014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32936"/>
            <a:ext cx="3909811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71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600200"/>
          </a:xfrm>
        </p:spPr>
        <p:txBody>
          <a:bodyPr/>
          <a:lstStyle/>
          <a:p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Mērķis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: Bagātināt </a:t>
            </a: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bērnu priekšstatus par 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pilsētām  </a:t>
            </a:r>
            <a:b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           Brēmeni </a:t>
            </a: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un Rīgu 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– kopīgo </a:t>
            </a: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un 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atšķirīgo </a:t>
            </a:r>
            <a:b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v-LV" sz="2600" dirty="0" smtClean="0">
                <a:solidFill>
                  <a:schemeClr val="tx2">
                    <a:lumMod val="50000"/>
                  </a:schemeClr>
                </a:solidFill>
              </a:rPr>
              <a:t>           tajās</a:t>
            </a:r>
            <a:r>
              <a:rPr lang="lv-LV" sz="2600" dirty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lv-LV" sz="2600" dirty="0"/>
              <a:t/>
            </a:r>
            <a:br>
              <a:rPr lang="lv-LV" sz="2600" dirty="0"/>
            </a:br>
            <a:endParaRPr lang="lv-LV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07361"/>
            <a:ext cx="8610599" cy="4822039"/>
          </a:xfrm>
        </p:spPr>
        <p:txBody>
          <a:bodyPr>
            <a:normAutofit/>
          </a:bodyPr>
          <a:lstStyle/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Uzdevumi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Veicināt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bērnu iztēli un radošumu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, sasaistot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vairākas pasakas vienā.</a:t>
            </a:r>
          </a:p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Iepazīstināt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ar tirgus laukumu kā 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vietu, kur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tiekas daudzi – dažādu valstu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, dažādu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pasaku u.c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. varoņi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Izraisīt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emocionālu pārdzīvojumu – cīņa starp labo un 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ļauno (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uzvar draudzība).</a:t>
            </a:r>
          </a:p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Gūt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ieskatu par vācu tautas rotaļām un ungāru dejām un tradīcijām.</a:t>
            </a:r>
          </a:p>
          <a:p>
            <a:pPr algn="just"/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Veidot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bērnu radošo darbu izstādi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lv-LV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9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25113" cy="924475"/>
          </a:xfrm>
        </p:spPr>
        <p:txBody>
          <a:bodyPr/>
          <a:lstStyle/>
          <a:p>
            <a:pPr algn="ctr"/>
            <a:r>
              <a:rPr lang="lv-LV" dirty="0" smtClean="0"/>
              <a:t>Radošo darbu izstāde</a:t>
            </a:r>
            <a:endParaRPr lang="lv-LV" dirty="0"/>
          </a:p>
        </p:txBody>
      </p:sp>
      <p:pic>
        <p:nvPicPr>
          <p:cNvPr id="4" name="Picture 3" descr="C:\Users\Skolotajs\Documents\008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95017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787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1"/>
            <a:ext cx="7125113" cy="609600"/>
          </a:xfrm>
        </p:spPr>
        <p:txBody>
          <a:bodyPr/>
          <a:lstStyle/>
          <a:p>
            <a:pPr algn="ctr"/>
            <a:r>
              <a:rPr lang="lv-LV" sz="4400" dirty="0" smtClean="0"/>
              <a:t/>
            </a:r>
            <a:br>
              <a:rPr lang="lv-LV" sz="4400" dirty="0" smtClean="0"/>
            </a:br>
            <a:r>
              <a:rPr lang="lv-LV" sz="4400" dirty="0" smtClean="0"/>
              <a:t>Rezultāti</a:t>
            </a:r>
            <a:r>
              <a:rPr lang="lv-LV" sz="4400" dirty="0"/>
              <a:t/>
            </a:r>
            <a:br>
              <a:rPr lang="lv-LV" sz="4400" dirty="0"/>
            </a:br>
            <a:endParaRPr lang="lv-LV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153400" cy="563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lv-LV" dirty="0" smtClean="0"/>
          </a:p>
          <a:p>
            <a:r>
              <a:rPr lang="lv-LV" sz="2800" dirty="0" smtClean="0"/>
              <a:t> Apgūtas </a:t>
            </a:r>
            <a:r>
              <a:rPr lang="lv-LV" sz="2800" dirty="0"/>
              <a:t>vācu un ungāru pasakas</a:t>
            </a:r>
            <a:r>
              <a:rPr lang="lv-LV" sz="2800" dirty="0" smtClean="0"/>
              <a:t>, radīts </a:t>
            </a:r>
            <a:r>
              <a:rPr lang="lv-LV" sz="2800" dirty="0"/>
              <a:t>to dramatizējums</a:t>
            </a:r>
            <a:r>
              <a:rPr lang="lv-LV" sz="2800" dirty="0" smtClean="0"/>
              <a:t>, apvienojot </a:t>
            </a:r>
            <a:r>
              <a:rPr lang="lv-LV" sz="2800" dirty="0"/>
              <a:t>vienā.</a:t>
            </a:r>
          </a:p>
          <a:p>
            <a:r>
              <a:rPr lang="lv-LV" sz="2800" dirty="0" smtClean="0"/>
              <a:t> Paplašinātas </a:t>
            </a:r>
            <a:r>
              <a:rPr lang="lv-LV" sz="2800" dirty="0"/>
              <a:t>bērnu zināšanas par dažādu tautu pasakām</a:t>
            </a:r>
            <a:r>
              <a:rPr lang="lv-LV" sz="2800" dirty="0" smtClean="0"/>
              <a:t>, salīdzināt </a:t>
            </a:r>
            <a:r>
              <a:rPr lang="lv-LV" sz="2800" dirty="0"/>
              <a:t>tās.</a:t>
            </a:r>
          </a:p>
          <a:p>
            <a:r>
              <a:rPr lang="lv-LV" sz="2800" dirty="0" smtClean="0"/>
              <a:t> Veicināta </a:t>
            </a:r>
            <a:r>
              <a:rPr lang="lv-LV" sz="2800" dirty="0"/>
              <a:t>bērnu radošā patstāvīgā </a:t>
            </a:r>
            <a:r>
              <a:rPr lang="lv-LV" sz="2800"/>
              <a:t>darbība</a:t>
            </a:r>
            <a:r>
              <a:rPr lang="lv-LV" sz="2800" smtClean="0"/>
              <a:t>, attēlojot </a:t>
            </a:r>
            <a:r>
              <a:rPr lang="lv-LV" sz="2800" dirty="0"/>
              <a:t>pasaku tēlus un norises vietu.</a:t>
            </a:r>
          </a:p>
          <a:p>
            <a:r>
              <a:rPr lang="lv-LV" sz="2800" dirty="0" smtClean="0"/>
              <a:t> Gūts </a:t>
            </a:r>
            <a:r>
              <a:rPr lang="lv-LV" sz="2800" dirty="0"/>
              <a:t>priekšstats par vācu un ungāru dejām un rotaļām.</a:t>
            </a:r>
          </a:p>
          <a:p>
            <a:r>
              <a:rPr lang="lv-LV" sz="2800" dirty="0" smtClean="0"/>
              <a:t> Veicināta </a:t>
            </a:r>
            <a:r>
              <a:rPr lang="lv-LV" sz="2800" dirty="0"/>
              <a:t>bērnu iztēle.</a:t>
            </a:r>
          </a:p>
          <a:p>
            <a:r>
              <a:rPr lang="lv-LV" sz="2800" dirty="0" smtClean="0"/>
              <a:t> Gūts </a:t>
            </a:r>
            <a:r>
              <a:rPr lang="lv-LV" sz="2800" dirty="0"/>
              <a:t>pozitīvs emocionāls pārdzīvojums</a:t>
            </a:r>
            <a:r>
              <a:rPr lang="lv-LV" sz="2800" dirty="0" smtClean="0"/>
              <a:t>.</a:t>
            </a:r>
            <a:endParaRPr lang="lv-LV" sz="2400" dirty="0" smtClean="0"/>
          </a:p>
          <a:p>
            <a:pPr marL="0" indent="0">
              <a:buNone/>
            </a:pP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04144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305800" cy="924475"/>
          </a:xfrm>
        </p:spPr>
        <p:txBody>
          <a:bodyPr/>
          <a:lstStyle/>
          <a:p>
            <a:pPr algn="ctr"/>
            <a:r>
              <a:rPr lang="lv-LV" sz="2600" b="1" dirty="0">
                <a:solidFill>
                  <a:schemeClr val="tx2">
                    <a:lumMod val="50000"/>
                  </a:schemeClr>
                </a:solidFill>
              </a:rPr>
              <a:t>PASAKU APVIENOŠANA VIENOTĀ </a:t>
            </a:r>
            <a:r>
              <a:rPr lang="lv-LV" sz="2600" b="1" dirty="0" smtClean="0">
                <a:solidFill>
                  <a:schemeClr val="tx2">
                    <a:lumMod val="50000"/>
                  </a:schemeClr>
                </a:solidFill>
              </a:rPr>
              <a:t>SCENĀRIJĀ</a:t>
            </a:r>
            <a:endParaRPr lang="lv-LV" sz="2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534400" cy="2688439"/>
          </a:xfrm>
        </p:spPr>
        <p:txBody>
          <a:bodyPr>
            <a:normAutofit/>
          </a:bodyPr>
          <a:lstStyle/>
          <a:p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Brāļu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Grimmu pasaka „Septiņi kazlēni un 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vilks”</a:t>
            </a:r>
          </a:p>
          <a:p>
            <a:pPr marL="0" indent="0">
              <a:buNone/>
            </a:pPr>
            <a:endParaRPr lang="lv-LV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Brāļu </a:t>
            </a:r>
            <a:r>
              <a:rPr lang="lv-LV" sz="2400" dirty="0">
                <a:solidFill>
                  <a:schemeClr val="tx2">
                    <a:lumMod val="50000"/>
                  </a:schemeClr>
                </a:solidFill>
              </a:rPr>
              <a:t>Grimmu pasaka „Brēmenes muzikanti</a:t>
            </a:r>
            <a:r>
              <a:rPr lang="lv-LV" sz="2400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endParaRPr lang="lv-LV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5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6915358" cy="924475"/>
          </a:xfrm>
        </p:spPr>
        <p:txBody>
          <a:bodyPr/>
          <a:lstStyle/>
          <a:p>
            <a:r>
              <a:rPr lang="lv-LV" sz="2600" b="1" dirty="0"/>
              <a:t>Emocionāla pārdzīvojuma </a:t>
            </a:r>
            <a:r>
              <a:rPr lang="lv-LV" sz="2600" b="1" dirty="0" smtClean="0"/>
              <a:t>radīšana</a:t>
            </a: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381999" cy="3048000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  <a:p>
            <a:r>
              <a:rPr lang="lv-LV" sz="2400" dirty="0" smtClean="0"/>
              <a:t>Cīņa </a:t>
            </a:r>
            <a:r>
              <a:rPr lang="lv-LV" sz="2400" dirty="0"/>
              <a:t>starp labo un ļauno</a:t>
            </a:r>
            <a:r>
              <a:rPr lang="lv-LV" sz="2400" dirty="0" smtClean="0"/>
              <a:t>:</a:t>
            </a:r>
          </a:p>
          <a:p>
            <a:pPr marL="0" indent="0">
              <a:buNone/>
            </a:pPr>
            <a:r>
              <a:rPr lang="lv-LV" sz="2400" dirty="0"/>
              <a:t> </a:t>
            </a:r>
            <a:r>
              <a:rPr lang="lv-LV" sz="2400" dirty="0" smtClean="0"/>
              <a:t>   * laupītāji </a:t>
            </a:r>
            <a:r>
              <a:rPr lang="lv-LV" sz="2400" dirty="0"/>
              <a:t>pret Brēmenes muzikantiem</a:t>
            </a:r>
            <a:r>
              <a:rPr lang="lv-LV" sz="2400" dirty="0" smtClean="0"/>
              <a:t>,</a:t>
            </a:r>
          </a:p>
          <a:p>
            <a:pPr marL="0" indent="0">
              <a:buNone/>
            </a:pPr>
            <a:r>
              <a:rPr lang="lv-LV" sz="2400" dirty="0"/>
              <a:t> </a:t>
            </a:r>
            <a:r>
              <a:rPr lang="lv-LV" sz="2400" dirty="0" smtClean="0"/>
              <a:t>   * Vilks </a:t>
            </a:r>
            <a:r>
              <a:rPr lang="lv-LV" sz="2400" dirty="0"/>
              <a:t>+ laupītāji pret kazlēniem un Brēmenes </a:t>
            </a:r>
            <a:endParaRPr lang="lv-LV" sz="2400" dirty="0" smtClean="0"/>
          </a:p>
          <a:p>
            <a:pPr marL="0" indent="0">
              <a:buNone/>
            </a:pPr>
            <a:r>
              <a:rPr lang="lv-LV" sz="2400" dirty="0"/>
              <a:t> </a:t>
            </a:r>
            <a:r>
              <a:rPr lang="lv-LV" sz="2400" dirty="0" smtClean="0"/>
              <a:t>      muzikantiem</a:t>
            </a:r>
            <a:r>
              <a:rPr lang="lv-LV" sz="2400" dirty="0"/>
              <a:t>.</a:t>
            </a:r>
          </a:p>
          <a:p>
            <a:r>
              <a:rPr lang="lv-LV" sz="2400" dirty="0" smtClean="0"/>
              <a:t>Draudzība </a:t>
            </a:r>
            <a:r>
              <a:rPr lang="lv-LV" sz="2400" dirty="0"/>
              <a:t>palīdz uzvarēt ļaunumu.</a:t>
            </a:r>
          </a:p>
        </p:txBody>
      </p:sp>
    </p:spTree>
    <p:extLst>
      <p:ext uri="{BB962C8B-B14F-4D97-AF65-F5344CB8AC3E}">
        <p14:creationId xmlns:p14="http://schemas.microsoft.com/office/powerpoint/2010/main" val="4128930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524000" y="23884"/>
            <a:ext cx="5619958" cy="924475"/>
          </a:xfrm>
        </p:spPr>
        <p:txBody>
          <a:bodyPr/>
          <a:lstStyle/>
          <a:p>
            <a:r>
              <a:rPr lang="lv-LV" dirty="0" smtClean="0"/>
              <a:t>Cīņa starp labo un ļauno</a:t>
            </a:r>
            <a:endParaRPr lang="lv-LV" dirty="0"/>
          </a:p>
        </p:txBody>
      </p:sp>
      <p:pic>
        <p:nvPicPr>
          <p:cNvPr id="1026" name="Picture 2" descr="C:\Users\PKC\Documents\labai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4" y="914400"/>
            <a:ext cx="4048603" cy="26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KC\Documents\labais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83692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KC\Documents\labais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0" y="37338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KC\Documents\labais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9525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31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25113" cy="924475"/>
          </a:xfrm>
        </p:spPr>
        <p:txBody>
          <a:bodyPr/>
          <a:lstStyle/>
          <a:p>
            <a:r>
              <a:rPr lang="lv-LV" dirty="0" smtClean="0"/>
              <a:t>Draudzība palīdz uzvarēt ļauno</a:t>
            </a:r>
            <a:endParaRPr lang="lv-LV" dirty="0"/>
          </a:p>
        </p:txBody>
      </p:sp>
      <p:pic>
        <p:nvPicPr>
          <p:cNvPr id="2050" name="Picture 2" descr="C:\Users\PKC\Documents\draudzība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7911"/>
          <a:stretch/>
        </p:blipFill>
        <p:spPr bwMode="auto">
          <a:xfrm>
            <a:off x="316173" y="1278359"/>
            <a:ext cx="413938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KC\Documents\draudzīb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3" y="4052274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KC\Documents\draudzība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"/>
          <a:stretch/>
        </p:blipFill>
        <p:spPr bwMode="auto">
          <a:xfrm>
            <a:off x="4648200" y="1143000"/>
            <a:ext cx="4370695" cy="26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KC\Documents\draudzīb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349" y="3962400"/>
            <a:ext cx="4132396" cy="269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39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2600" b="1" dirty="0"/>
              <a:t>Tirgus laukums – vieta</a:t>
            </a:r>
            <a:r>
              <a:rPr lang="lv-LV" sz="2600" b="1" dirty="0" smtClean="0"/>
              <a:t>, kur satikties:</a:t>
            </a:r>
            <a:endParaRPr lang="lv-LV" sz="2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7361"/>
            <a:ext cx="8534400" cy="27646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lv-LV" dirty="0"/>
          </a:p>
          <a:p>
            <a:pPr algn="just"/>
            <a:r>
              <a:rPr lang="lv-LV" sz="2600" dirty="0" smtClean="0"/>
              <a:t>dekorācijās </a:t>
            </a:r>
            <a:r>
              <a:rPr lang="lv-LV" sz="2600" dirty="0"/>
              <a:t>izmantoti arhitektūras pieminekļu </a:t>
            </a:r>
            <a:r>
              <a:rPr lang="lv-LV" sz="2600" dirty="0" smtClean="0"/>
              <a:t>elementi,</a:t>
            </a:r>
            <a:endParaRPr lang="lv-LV" sz="2600" dirty="0"/>
          </a:p>
          <a:p>
            <a:pPr algn="just"/>
            <a:r>
              <a:rPr lang="lv-LV" sz="2600" dirty="0" smtClean="0"/>
              <a:t>darbojošās </a:t>
            </a:r>
            <a:r>
              <a:rPr lang="lv-LV" sz="2600" dirty="0"/>
              <a:t>personas tērptas nacionālajā </a:t>
            </a:r>
            <a:r>
              <a:rPr lang="lv-LV" sz="2600" dirty="0" smtClean="0"/>
              <a:t>apģērbā,</a:t>
            </a:r>
            <a:endParaRPr lang="lv-LV" sz="2600" dirty="0"/>
          </a:p>
          <a:p>
            <a:pPr algn="just"/>
            <a:r>
              <a:rPr lang="lv-LV" sz="2600" dirty="0" smtClean="0"/>
              <a:t>vecāku </a:t>
            </a:r>
            <a:r>
              <a:rPr lang="lv-LV" sz="2600" dirty="0"/>
              <a:t>iesaistīšana apģērba </a:t>
            </a:r>
            <a:r>
              <a:rPr lang="lv-LV" sz="2600" dirty="0" smtClean="0"/>
              <a:t>šūšanā.</a:t>
            </a:r>
            <a:endParaRPr lang="lv-LV" sz="26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8326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181600" y="609600"/>
            <a:ext cx="2800558" cy="924475"/>
          </a:xfrm>
        </p:spPr>
        <p:txBody>
          <a:bodyPr/>
          <a:lstStyle/>
          <a:p>
            <a:r>
              <a:rPr lang="lv-LV" dirty="0" smtClean="0"/>
              <a:t>Dekorācijas</a:t>
            </a:r>
            <a:endParaRPr lang="lv-LV" dirty="0"/>
          </a:p>
        </p:txBody>
      </p:sp>
      <p:pic>
        <p:nvPicPr>
          <p:cNvPr id="2050" name="Picture 2" descr="C:\Users\PKC\Documents\tirg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KC\Documents\tirgus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6231" r="20244" b="13467"/>
          <a:stretch/>
        </p:blipFill>
        <p:spPr bwMode="auto">
          <a:xfrm>
            <a:off x="4419599" y="1790700"/>
            <a:ext cx="4569143" cy="48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KC\Documents\tirgus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1" y="3581400"/>
            <a:ext cx="4149109" cy="311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07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1611"/>
            <a:ext cx="7125113" cy="924475"/>
          </a:xfrm>
        </p:spPr>
        <p:txBody>
          <a:bodyPr/>
          <a:lstStyle/>
          <a:p>
            <a:r>
              <a:rPr lang="lv-LV" sz="2600" b="1" dirty="0"/>
              <a:t>Tirgus laukums – vieta</a:t>
            </a:r>
            <a:r>
              <a:rPr lang="lv-LV" sz="2600" b="1" dirty="0" smtClean="0"/>
              <a:t>, kur satikties:</a:t>
            </a:r>
            <a:endParaRPr lang="lv-LV" sz="2600" b="1" dirty="0"/>
          </a:p>
        </p:txBody>
      </p:sp>
      <p:pic>
        <p:nvPicPr>
          <p:cNvPr id="1026" name="Picture 2" descr="C:\Users\PKC\Documents\tirgus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687546" cy="27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KC\Documents\tirgu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68140"/>
            <a:ext cx="3687547" cy="276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KC\Documents\tirgus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61" b="33366"/>
          <a:stretch/>
        </p:blipFill>
        <p:spPr bwMode="auto">
          <a:xfrm>
            <a:off x="4419600" y="996086"/>
            <a:ext cx="4572000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KC\Documents\tirgus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44" y="2604816"/>
            <a:ext cx="4540155" cy="40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60714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Spring</Template>
  <TotalTime>147</TotalTime>
  <Words>288</Words>
  <Application>Microsoft Office PowerPoint</Application>
  <PresentationFormat>On-screen Show (4:3)</PresentationFormat>
  <Paragraphs>58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Spring</vt:lpstr>
      <vt:lpstr>Ķekavas novada pašvaldības  pirmsskolas izglītības iestāde „Zvaigznīte”      Ceļojums Eiropā  Tematiskais pasākums   „Notikums Brēmenē”</vt:lpstr>
      <vt:lpstr>Mērķis: Bagātināt bērnu priekšstatus par pilsētām               Brēmeni un Rīgu – kopīgo un atšķirīgo              tajās. </vt:lpstr>
      <vt:lpstr>PASAKU APVIENOŠANA VIENOTĀ SCENĀRIJĀ</vt:lpstr>
      <vt:lpstr>Emocionāla pārdzīvojuma radīšana</vt:lpstr>
      <vt:lpstr>Cīņa starp labo un ļauno</vt:lpstr>
      <vt:lpstr>Draudzība palīdz uzvarēt ļauno</vt:lpstr>
      <vt:lpstr>Tirgus laukums – vieta, kur satikties:</vt:lpstr>
      <vt:lpstr>Dekorācijas</vt:lpstr>
      <vt:lpstr>Tirgus laukums – vieta, kur satikties:</vt:lpstr>
      <vt:lpstr>Nacionālie tērpi</vt:lpstr>
      <vt:lpstr>Vācu dziesmas un ungāru dejas </vt:lpstr>
      <vt:lpstr>Vācu dziesmas un ungāru dejas</vt:lpstr>
      <vt:lpstr>Vācu dziesmas un ungāru dejas</vt:lpstr>
      <vt:lpstr> Radošo darbu izstādes </vt:lpstr>
      <vt:lpstr>            Radošo darbu izstāde Ungāru tautas pasaka  „Divi badīgi lācēni” </vt:lpstr>
      <vt:lpstr>Radošo darbu izstāde</vt:lpstr>
      <vt:lpstr>Radošo darbu izstāde  Sniegbaltīte un septiņi rūķīši</vt:lpstr>
      <vt:lpstr>Radošo darbu izstāde</vt:lpstr>
      <vt:lpstr>Radošo darbu izstāde</vt:lpstr>
      <vt:lpstr>Radošo darbu izstāde</vt:lpstr>
      <vt:lpstr> Rezultāti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Ķekavas novada pašvaldības  pirmsskolas izglītības iestāde „Zvaigznīte”      Ceļojums Eiropā  Tematiskais pasākums  „Notikums Brēmenē” </dc:title>
  <dc:creator>ILZE</dc:creator>
  <cp:lastModifiedBy>Skolotajs</cp:lastModifiedBy>
  <cp:revision>21</cp:revision>
  <dcterms:created xsi:type="dcterms:W3CDTF">2006-08-16T00:00:00Z</dcterms:created>
  <dcterms:modified xsi:type="dcterms:W3CDTF">2015-05-07T07:36:21Z</dcterms:modified>
</cp:coreProperties>
</file>